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-Codes-of-ethics-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-Codes-of-ethics-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-Codes-of-ethics-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-Codes-of-ethics-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-Codes-of-ethics-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-Codes-of-ethics-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-Codes-of-ethics-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-Codes-of-ethics-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-Codes-of-ethics-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-Codes-of-ethics-1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-Codes-of-ethics-1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-Codes-of-ethics-1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-Codes-of-ethics-1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-Codes-of-ethics-1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5-Codes-of-ethics-1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6-Codes-of-ethics-1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-Codes-of-ethics-1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8-Codes-of-ethics-1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9-Codes-of-ethics-1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0-Codes-of-ethics-2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1-Codes-of-ethics-2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2-Codes-of-ethics-2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